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123481-506F-4989-9A80-AECC9862F0A8}" type="datetimeFigureOut">
              <a:rPr lang="pt-PT" smtClean="0"/>
              <a:pPr/>
              <a:t>12-04-2012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658BDC-FC55-4BB3-B72E-9397DE6B50AB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708679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658BDC-FC55-4BB3-B72E-9397DE6B50AB}" type="slidenum">
              <a:rPr lang="pt-PT" smtClean="0"/>
              <a:pPr/>
              <a:t>1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40036320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658BDC-FC55-4BB3-B72E-9397DE6B50AB}" type="slidenum">
              <a:rPr lang="pt-PT" smtClean="0"/>
              <a:pPr/>
              <a:t>2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28695761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658BDC-FC55-4BB3-B72E-9397DE6B50AB}" type="slidenum">
              <a:rPr lang="pt-PT" smtClean="0"/>
              <a:pPr/>
              <a:t>3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36884401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658BDC-FC55-4BB3-B72E-9397DE6B50AB}" type="slidenum">
              <a:rPr lang="pt-PT" smtClean="0"/>
              <a:pPr/>
              <a:t>4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40731669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658BDC-FC55-4BB3-B72E-9397DE6B50AB}" type="slidenum">
              <a:rPr lang="pt-PT" smtClean="0"/>
              <a:pPr/>
              <a:t>5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26128589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658BDC-FC55-4BB3-B72E-9397DE6B50AB}" type="slidenum">
              <a:rPr lang="pt-PT" smtClean="0"/>
              <a:pPr/>
              <a:t>6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32460559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658BDC-FC55-4BB3-B72E-9397DE6B50AB}" type="slidenum">
              <a:rPr lang="pt-PT" smtClean="0"/>
              <a:pPr/>
              <a:t>7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3270981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ADEEF-F9E4-46B5-9B6B-7CD88F9FAC5E}" type="datetimeFigureOut">
              <a:rPr lang="pt-PT" smtClean="0"/>
              <a:pPr/>
              <a:t>12-04-2012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488A5-7ECD-4214-83CD-238D5723CB06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ADEEF-F9E4-46B5-9B6B-7CD88F9FAC5E}" type="datetimeFigureOut">
              <a:rPr lang="pt-PT" smtClean="0"/>
              <a:pPr/>
              <a:t>12-04-2012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488A5-7ECD-4214-83CD-238D5723CB0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ADEEF-F9E4-46B5-9B6B-7CD88F9FAC5E}" type="datetimeFigureOut">
              <a:rPr lang="pt-PT" smtClean="0"/>
              <a:pPr/>
              <a:t>12-04-2012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488A5-7ECD-4214-83CD-238D5723CB0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ADEEF-F9E4-46B5-9B6B-7CD88F9FAC5E}" type="datetimeFigureOut">
              <a:rPr lang="pt-PT" smtClean="0"/>
              <a:pPr/>
              <a:t>12-04-2012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488A5-7ECD-4214-83CD-238D5723CB06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ADEEF-F9E4-46B5-9B6B-7CD88F9FAC5E}" type="datetimeFigureOut">
              <a:rPr lang="pt-PT" smtClean="0"/>
              <a:pPr/>
              <a:t>12-04-2012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488A5-7ECD-4214-83CD-238D5723CB0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ADEEF-F9E4-46B5-9B6B-7CD88F9FAC5E}" type="datetimeFigureOut">
              <a:rPr lang="pt-PT" smtClean="0"/>
              <a:pPr/>
              <a:t>12-04-2012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488A5-7ECD-4214-83CD-238D5723CB06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pt-PT" smtClean="0"/>
              <a:t>Clique para editar os estilos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ADEEF-F9E4-46B5-9B6B-7CD88F9FAC5E}" type="datetimeFigureOut">
              <a:rPr lang="pt-PT" smtClean="0"/>
              <a:pPr/>
              <a:t>12-04-2012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488A5-7ECD-4214-83CD-238D5723CB06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ADEEF-F9E4-46B5-9B6B-7CD88F9FAC5E}" type="datetimeFigureOut">
              <a:rPr lang="pt-PT" smtClean="0"/>
              <a:pPr/>
              <a:t>12-04-2012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488A5-7ECD-4214-83CD-238D5723CB0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ADEEF-F9E4-46B5-9B6B-7CD88F9FAC5E}" type="datetimeFigureOut">
              <a:rPr lang="pt-PT" smtClean="0"/>
              <a:pPr/>
              <a:t>12-04-2012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488A5-7ECD-4214-83CD-238D5723CB0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ADEEF-F9E4-46B5-9B6B-7CD88F9FAC5E}" type="datetimeFigureOut">
              <a:rPr lang="pt-PT" smtClean="0"/>
              <a:pPr/>
              <a:t>12-04-2012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488A5-7ECD-4214-83CD-238D5723CB0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ADEEF-F9E4-46B5-9B6B-7CD88F9FAC5E}" type="datetimeFigureOut">
              <a:rPr lang="pt-PT" smtClean="0"/>
              <a:pPr/>
              <a:t>12-04-2012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488A5-7ECD-4214-83CD-238D5723CB06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31ADEEF-F9E4-46B5-9B6B-7CD88F9FAC5E}" type="datetimeFigureOut">
              <a:rPr lang="pt-PT" smtClean="0"/>
              <a:pPr/>
              <a:t>12-04-2012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2A488A5-7ECD-4214-83CD-238D5723CB0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51520" y="3095010"/>
            <a:ext cx="8568951" cy="3177030"/>
          </a:xfrm>
        </p:spPr>
        <p:txBody>
          <a:bodyPr/>
          <a:lstStyle/>
          <a:p>
            <a:pPr algn="ctr"/>
            <a:r>
              <a:rPr lang="pt-PT" dirty="0" smtClean="0"/>
              <a:t>Principio do fim da sociedade de comunicações</a:t>
            </a:r>
            <a:endParaRPr lang="pt-PT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260648"/>
            <a:ext cx="3356817" cy="2878789"/>
          </a:xfrm>
          <a:prstGeom prst="rect">
            <a:avLst/>
          </a:prstGeom>
        </p:spPr>
      </p:pic>
      <p:sp>
        <p:nvSpPr>
          <p:cNvPr id="5" name="CaixaDeTexto 4"/>
          <p:cNvSpPr txBox="1"/>
          <p:nvPr/>
        </p:nvSpPr>
        <p:spPr>
          <a:xfrm>
            <a:off x="971600" y="6330806"/>
            <a:ext cx="64807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 smtClean="0">
                <a:solidFill>
                  <a:srgbClr val="FF0000"/>
                </a:solidFill>
              </a:rPr>
              <a:t>Noticia -  STC – trabalho de grupo por Paulo – Diogo – Hilario - João</a:t>
            </a:r>
            <a:endParaRPr lang="pt-PT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53853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251520" y="548680"/>
            <a:ext cx="8640960" cy="5616624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pt-PT" sz="2800" dirty="0" smtClean="0"/>
              <a:t>	</a:t>
            </a:r>
            <a:r>
              <a:rPr lang="pt-PT" sz="2800" b="1" dirty="0"/>
              <a:t>Ontem dia 07/03/2012 os satélites de comunicação entraram em alerta de fim de vida no espaço orbital.</a:t>
            </a:r>
            <a:endParaRPr lang="pt-PT" sz="2800" dirty="0"/>
          </a:p>
          <a:p>
            <a:pPr marL="45720" indent="0" algn="just">
              <a:buNone/>
            </a:pPr>
            <a:r>
              <a:rPr lang="pt-PT" sz="2800" dirty="0" smtClean="0"/>
              <a:t>	</a:t>
            </a:r>
            <a:r>
              <a:rPr lang="pt-PT" sz="2800" dirty="0"/>
              <a:t>De acordo com os responsáveis da </a:t>
            </a:r>
            <a:r>
              <a:rPr lang="pt-PT" sz="2800" dirty="0" smtClean="0"/>
              <a:t>NASA, </a:t>
            </a:r>
            <a:r>
              <a:rPr lang="pt-PT" sz="2800" dirty="0"/>
              <a:t>todos os satélites de comunicações existentes em </a:t>
            </a:r>
            <a:r>
              <a:rPr lang="pt-PT" sz="2800" dirty="0" smtClean="0"/>
              <a:t>órbita </a:t>
            </a:r>
            <a:r>
              <a:rPr lang="pt-PT" sz="2800" dirty="0"/>
              <a:t>no espaço estão a emitir sinais de fim de vida desde as 14.00 horas do dia sete, hora a que se deram as alterações bruscas de radiações solares. Estas perturbações, já tinham sido previstas antes, pelos engenheiros da NASA, mas não com a dimensão que agora se comprova.</a:t>
            </a:r>
          </a:p>
          <a:p>
            <a:pPr marL="45720" indent="0">
              <a:buNone/>
            </a:pPr>
            <a:endParaRPr lang="pt-PT" dirty="0"/>
          </a:p>
        </p:txBody>
      </p:sp>
      <p:sp>
        <p:nvSpPr>
          <p:cNvPr id="4" name="CaixaDeTexto 3"/>
          <p:cNvSpPr txBox="1"/>
          <p:nvPr/>
        </p:nvSpPr>
        <p:spPr>
          <a:xfrm>
            <a:off x="971600" y="6330806"/>
            <a:ext cx="64807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 smtClean="0">
                <a:solidFill>
                  <a:srgbClr val="FF0000"/>
                </a:solidFill>
              </a:rPr>
              <a:t>Noticia -  STC – trabalho de grupo por Paulo – Diogo – Hilario - João</a:t>
            </a:r>
            <a:endParaRPr lang="pt-PT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20724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251520" y="548680"/>
            <a:ext cx="8640960" cy="5782126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pt-PT" sz="3200" dirty="0" smtClean="0"/>
              <a:t>	O </a:t>
            </a:r>
            <a:r>
              <a:rPr lang="pt-PT" sz="3200" dirty="0"/>
              <a:t>pânico instalou-se entre os operadores de comunicação </a:t>
            </a:r>
            <a:r>
              <a:rPr lang="pt-PT" sz="3200" dirty="0" smtClean="0"/>
              <a:t>terrestre </a:t>
            </a:r>
            <a:r>
              <a:rPr lang="pt-PT" sz="3200" dirty="0"/>
              <a:t>e já afetou 80% das ligações de telemóveis, emissões televisivas e todos os utilizadores de GPS. De acordo com a mesma fonte as comunicações irão ficar cortadas durante os próximos dois meses, enquanto a NASA prepara uma equipa para efetuar o lançamento de dois satélites que irão restabelecer as comunicações mais importantes. 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971600" y="6330806"/>
            <a:ext cx="64807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 smtClean="0">
                <a:solidFill>
                  <a:srgbClr val="FF0000"/>
                </a:solidFill>
              </a:rPr>
              <a:t>Noticia -  STC – trabalho de grupo por Paulo – Diogo – Hilario - João</a:t>
            </a:r>
            <a:endParaRPr lang="pt-PT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44715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e Conteúdo 2"/>
          <p:cNvSpPr txBox="1">
            <a:spLocks/>
          </p:cNvSpPr>
          <p:nvPr/>
        </p:nvSpPr>
        <p:spPr>
          <a:xfrm>
            <a:off x="251520" y="548680"/>
            <a:ext cx="8640960" cy="57821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just">
              <a:buFont typeface="Georgia" pitchFamily="18" charset="0"/>
              <a:buNone/>
            </a:pPr>
            <a:r>
              <a:rPr lang="pt-PT" sz="3200" dirty="0" smtClean="0"/>
              <a:t>	</a:t>
            </a:r>
          </a:p>
          <a:p>
            <a:pPr marL="45720" indent="0" algn="just">
              <a:buFont typeface="Georgia" pitchFamily="18" charset="0"/>
              <a:buNone/>
            </a:pPr>
            <a:r>
              <a:rPr lang="pt-PT" sz="3200" dirty="0" smtClean="0"/>
              <a:t>	O apagão provocou o caus mundial, no entanto este não se faz sentir de imediato, precisamente porque o mundo deixou de comunicar ao segundo e a globalização regrediu para décadas muito atras.</a:t>
            </a:r>
            <a:endParaRPr lang="pt-PT" sz="32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971600" y="6330806"/>
            <a:ext cx="64807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 smtClean="0">
                <a:solidFill>
                  <a:srgbClr val="FF0000"/>
                </a:solidFill>
              </a:rPr>
              <a:t>Noticia -  STC – trabalho de grupo por Paulo – Diogo – Hilario - João</a:t>
            </a:r>
            <a:endParaRPr lang="pt-PT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55393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sz="quarter" idx="13"/>
          </p:nvPr>
        </p:nvSpPr>
        <p:spPr>
          <a:xfrm>
            <a:off x="250825" y="549274"/>
            <a:ext cx="8641655" cy="5781531"/>
          </a:xfrm>
        </p:spPr>
        <p:txBody>
          <a:bodyPr/>
          <a:lstStyle/>
          <a:p>
            <a:pPr marL="45720" indent="0" algn="just">
              <a:buNone/>
            </a:pPr>
            <a:r>
              <a:rPr lang="pt-PT" sz="3200" dirty="0" smtClean="0"/>
              <a:t>	As </a:t>
            </a:r>
            <a:r>
              <a:rPr lang="pt-PT" sz="3200" dirty="0"/>
              <a:t>empresas que até então utilizam as comunicações via satélite anteriormente mencionadas estão neste momento em risco de falência pedindo ajuda aos respetivos governos para que se mantenham a hibernar os próximos dois meses, recusando-se a pagar os impostos e taxas referentes ao mesmo período. </a:t>
            </a:r>
          </a:p>
          <a:p>
            <a:pPr marL="45720" indent="0">
              <a:buNone/>
            </a:pPr>
            <a:endParaRPr lang="pt-PT" dirty="0"/>
          </a:p>
        </p:txBody>
      </p:sp>
      <p:sp>
        <p:nvSpPr>
          <p:cNvPr id="5" name="CaixaDeTexto 4"/>
          <p:cNvSpPr txBox="1"/>
          <p:nvPr/>
        </p:nvSpPr>
        <p:spPr>
          <a:xfrm>
            <a:off x="971600" y="6330806"/>
            <a:ext cx="64807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 smtClean="0">
                <a:solidFill>
                  <a:srgbClr val="FF0000"/>
                </a:solidFill>
              </a:rPr>
              <a:t>Noticia -  STC – trabalho de grupo por Paulo – Diogo – Hilario - João</a:t>
            </a:r>
            <a:endParaRPr lang="pt-PT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6734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251520" y="476672"/>
            <a:ext cx="8640960" cy="5112568"/>
          </a:xfrm>
        </p:spPr>
        <p:txBody>
          <a:bodyPr/>
          <a:lstStyle/>
          <a:p>
            <a:pPr marL="45720" indent="0">
              <a:buNone/>
            </a:pPr>
            <a:r>
              <a:rPr lang="pt-PT" dirty="0" smtClean="0"/>
              <a:t>	</a:t>
            </a:r>
          </a:p>
          <a:p>
            <a:pPr marL="45720" indent="0" algn="just">
              <a:buNone/>
            </a:pPr>
            <a:r>
              <a:rPr lang="pt-PT" sz="3200" dirty="0"/>
              <a:t>	</a:t>
            </a:r>
            <a:r>
              <a:rPr lang="pt-PT" sz="3200" dirty="0" smtClean="0"/>
              <a:t>A </a:t>
            </a:r>
            <a:r>
              <a:rPr lang="pt-PT" sz="3200" dirty="0"/>
              <a:t>equipa técnica da NASA adiantou que devido às erupções solares ocorridas anteontem consideradas as mais forte dos últimos cinco anos, foram atingidos os principais satélites de comunicações, dando-se o aceleramento do seu fim de vida.</a:t>
            </a:r>
            <a:r>
              <a:rPr lang="pt-PT" b="1" i="1" dirty="0"/>
              <a:t> </a:t>
            </a:r>
            <a:endParaRPr lang="pt-PT" dirty="0"/>
          </a:p>
        </p:txBody>
      </p:sp>
      <p:sp>
        <p:nvSpPr>
          <p:cNvPr id="4" name="CaixaDeTexto 3"/>
          <p:cNvSpPr txBox="1"/>
          <p:nvPr/>
        </p:nvSpPr>
        <p:spPr>
          <a:xfrm>
            <a:off x="971600" y="6330806"/>
            <a:ext cx="64807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 smtClean="0">
                <a:solidFill>
                  <a:srgbClr val="FF0000"/>
                </a:solidFill>
              </a:rPr>
              <a:t>Noticia -  STC – trabalho de grupo por Paulo – Diogo – Hilario - João</a:t>
            </a:r>
            <a:endParaRPr lang="pt-PT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10514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33266" y="483620"/>
            <a:ext cx="6512511" cy="713132"/>
          </a:xfrm>
        </p:spPr>
        <p:txBody>
          <a:bodyPr/>
          <a:lstStyle/>
          <a:p>
            <a:pPr marL="0" indent="0" algn="l">
              <a:buNone/>
            </a:pPr>
            <a:r>
              <a:rPr lang="pt-PT" dirty="0" smtClean="0"/>
              <a:t>Web Grafia</a:t>
            </a:r>
            <a:endParaRPr lang="pt-PT" dirty="0"/>
          </a:p>
        </p:txBody>
      </p:sp>
      <p:sp>
        <p:nvSpPr>
          <p:cNvPr id="5" name="Rectângulo 4"/>
          <p:cNvSpPr/>
          <p:nvPr/>
        </p:nvSpPr>
        <p:spPr>
          <a:xfrm>
            <a:off x="929103" y="1628800"/>
            <a:ext cx="5958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dirty="0" smtClean="0"/>
              <a:t>http://www.abola.pt/mundos/ver.aspx?id=319981</a:t>
            </a:r>
            <a:endParaRPr lang="pt-PT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929103" y="2564904"/>
            <a:ext cx="6512511" cy="713132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l">
              <a:buFont typeface="Georgia" pitchFamily="18" charset="0"/>
              <a:buNone/>
            </a:pPr>
            <a:r>
              <a:rPr lang="pt-PT" dirty="0" smtClean="0"/>
              <a:t>Trabalho efetuado por:</a:t>
            </a:r>
          </a:p>
          <a:p>
            <a:pPr marL="0" indent="0" algn="l">
              <a:buFont typeface="Georgia" pitchFamily="18" charset="0"/>
              <a:buNone/>
            </a:pPr>
            <a:endParaRPr lang="pt-PT" dirty="0"/>
          </a:p>
        </p:txBody>
      </p:sp>
      <p:sp>
        <p:nvSpPr>
          <p:cNvPr id="7" name="CaixaDeTexto 6"/>
          <p:cNvSpPr txBox="1"/>
          <p:nvPr/>
        </p:nvSpPr>
        <p:spPr>
          <a:xfrm>
            <a:off x="929103" y="3789040"/>
            <a:ext cx="72432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Paulo Alves</a:t>
            </a:r>
          </a:p>
          <a:p>
            <a:r>
              <a:rPr lang="pt-PT" dirty="0" smtClean="0"/>
              <a:t>Diogo Duarte</a:t>
            </a:r>
          </a:p>
          <a:p>
            <a:r>
              <a:rPr lang="pt-PT" dirty="0" smtClean="0"/>
              <a:t>Hilario Rodrigues</a:t>
            </a:r>
          </a:p>
          <a:p>
            <a:r>
              <a:rPr lang="pt-PT" dirty="0" smtClean="0"/>
              <a:t>João Domingos</a:t>
            </a:r>
            <a:endParaRPr lang="pt-PT" dirty="0"/>
          </a:p>
        </p:txBody>
      </p:sp>
      <p:sp>
        <p:nvSpPr>
          <p:cNvPr id="8" name="CaixaDeTexto 7"/>
          <p:cNvSpPr txBox="1"/>
          <p:nvPr/>
        </p:nvSpPr>
        <p:spPr>
          <a:xfrm>
            <a:off x="971600" y="6330806"/>
            <a:ext cx="64807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 smtClean="0">
                <a:solidFill>
                  <a:srgbClr val="FF0000"/>
                </a:solidFill>
              </a:rPr>
              <a:t>Noticia -  STC – trabalho de grupo – SEC-C        08/03/2012</a:t>
            </a:r>
            <a:endParaRPr lang="pt-PT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10564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urbilhão">
  <a:themeElements>
    <a:clrScheme name="Turbilhão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Turbilhão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urbilhão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99</TotalTime>
  <Words>131</Words>
  <Application>Microsoft Office PowerPoint</Application>
  <PresentationFormat>Apresentação no Ecrã (4:3)</PresentationFormat>
  <Paragraphs>30</Paragraphs>
  <Slides>7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7</vt:i4>
      </vt:variant>
    </vt:vector>
  </HeadingPairs>
  <TitlesOfParts>
    <vt:vector size="8" baseType="lpstr">
      <vt:lpstr>Turbilhão</vt:lpstr>
      <vt:lpstr>Principio do fim da sociedade de comunicações</vt:lpstr>
      <vt:lpstr>Diapositivo 2</vt:lpstr>
      <vt:lpstr>Diapositivo 3</vt:lpstr>
      <vt:lpstr>Diapositivo 4</vt:lpstr>
      <vt:lpstr>Diapositivo 5</vt:lpstr>
      <vt:lpstr>Diapositivo 6</vt:lpstr>
      <vt:lpstr>Web Grafia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Principio do fim da sociedade de comunicações</dc:title>
  <dc:creator>Paulo Alves</dc:creator>
  <cp:lastModifiedBy>Hilario</cp:lastModifiedBy>
  <cp:revision>11</cp:revision>
  <dcterms:created xsi:type="dcterms:W3CDTF">2012-03-09T15:06:45Z</dcterms:created>
  <dcterms:modified xsi:type="dcterms:W3CDTF">2012-04-12T21:07:03Z</dcterms:modified>
</cp:coreProperties>
</file>